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CAF0FDA5-4BD6-4098-9D64-9527E20B8C0B}" v="1" dt="2023-06-19T07:26:17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18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954632" y="519657"/>
            <a:ext cx="261161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 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يُخصص وقتا لكل مهمة ملتزما بإنجازها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أهمية الالتزام بالوقت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تخصيص الوقت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276790" y="2210867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1100468" y="2286033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1842923" y="2286033"/>
            <a:ext cx="711170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ar-AE" sz="2000" dirty="0"/>
              <a:t>تصوير مقطع للطالب وهو يقوم بمهمتين محددتين في وقت محدد ضمن فريق  </a:t>
            </a:r>
            <a:endParaRPr lang="en-GB" sz="2000" dirty="0">
              <a:ln w="0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E4F368-EB6F-2347-F096-42F46D2F9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017" y="2902479"/>
            <a:ext cx="6091428" cy="33259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70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